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58" r:id="rId5"/>
    <p:sldId id="274" r:id="rId6"/>
    <p:sldId id="259" r:id="rId7"/>
    <p:sldId id="261" r:id="rId8"/>
    <p:sldId id="262" r:id="rId9"/>
    <p:sldId id="263" r:id="rId10"/>
    <p:sldId id="265" r:id="rId11"/>
    <p:sldId id="272" r:id="rId12"/>
    <p:sldId id="266" r:id="rId13"/>
    <p:sldId id="275" r:id="rId14"/>
    <p:sldId id="267" r:id="rId15"/>
    <p:sldId id="268" r:id="rId16"/>
    <p:sldId id="269" r:id="rId17"/>
    <p:sldId id="270" r:id="rId18"/>
    <p:sldId id="273" r:id="rId19"/>
    <p:sldId id="271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164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290F9-0A75-4B5F-9908-F3723AE17CA9}" type="datetimeFigureOut">
              <a:rPr lang="pl-PL" smtClean="0"/>
              <a:pPr/>
              <a:t>2018-01-31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EF6BB-9344-4622-A40C-3178ACC69EC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F6BB-9344-4622-A40C-3178ACC69ECA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AE28-B6FA-42F2-9FA3-A32DC942BC2A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82454-22FF-4E35-BC7C-2041BA5FA30B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A290-4A18-455F-9733-F36E1A1AC43E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0F5A-341B-4B6A-8C43-C9AD7CD3D49A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15D0-D18E-4C02-9E10-6DF9C266761E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B2A9-C07D-46ED-BC37-B4AEFD908444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5192-BDA8-40C1-A3E0-F44C873881EE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4A30-FDAB-4A67-98E3-AECFEE753031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4526-EDB3-404A-96FF-F69C976F2263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A5D4-8E19-421B-9939-87AFACDEAF7D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431C-96E2-4EC0-B5E0-A5FF7999189C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1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59644-BE7F-4108-8415-AB25130AB4D5}" type="datetime1">
              <a:rPr lang="pl-PL" smtClean="0"/>
              <a:pPr/>
              <a:t>2018-01-31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"International High5 for teachers: together for innovations"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4E0C1-1E55-4A43-801B-3717FBDB5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8278688" cy="2088232"/>
          </a:xfrm>
        </p:spPr>
        <p:txBody>
          <a:bodyPr>
            <a:normAutofit/>
          </a:bodyPr>
          <a:lstStyle/>
          <a:p>
            <a:r>
              <a:rPr lang="pl-PL" dirty="0" err="1" smtClean="0"/>
              <a:t>Physics</a:t>
            </a:r>
            <a:r>
              <a:rPr lang="pl-PL" dirty="0" smtClean="0"/>
              <a:t> on Malta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3200" dirty="0" smtClean="0"/>
              <a:t>„</a:t>
            </a:r>
            <a:r>
              <a:rPr lang="pl-PL" sz="3200" dirty="0" err="1" smtClean="0"/>
              <a:t>physicist</a:t>
            </a:r>
            <a:r>
              <a:rPr lang="pl-PL" sz="3200" dirty="0" smtClean="0"/>
              <a:t> - </a:t>
            </a:r>
            <a:r>
              <a:rPr lang="pl-PL" sz="3200" dirty="0" err="1" smtClean="0"/>
              <a:t>man</a:t>
            </a:r>
            <a:r>
              <a:rPr lang="pl-PL" sz="3200" dirty="0" smtClean="0"/>
              <a:t>” </a:t>
            </a:r>
            <a:r>
              <a:rPr lang="pl-PL" sz="3200" dirty="0" err="1" smtClean="0"/>
              <a:t>in</a:t>
            </a:r>
            <a:r>
              <a:rPr lang="pl-PL" sz="3200" dirty="0"/>
              <a:t> </a:t>
            </a:r>
            <a:r>
              <a:rPr lang="pl-PL" sz="3200" dirty="0" err="1" smtClean="0"/>
              <a:t>Bugibba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3168352" cy="211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i="1" dirty="0" smtClean="0">
                <a:solidFill>
                  <a:schemeClr val="tx1"/>
                </a:solidFill>
              </a:rPr>
              <a:t>"</a:t>
            </a:r>
            <a:r>
              <a:rPr lang="pl-PL" sz="2400" i="1" dirty="0">
                <a:solidFill>
                  <a:schemeClr val="tx1"/>
                </a:solidFill>
              </a:rPr>
              <a:t>International High5 for </a:t>
            </a:r>
            <a:r>
              <a:rPr lang="pl-PL" sz="2400" i="1" dirty="0" err="1">
                <a:solidFill>
                  <a:schemeClr val="tx1"/>
                </a:solidFill>
              </a:rPr>
              <a:t>teachers</a:t>
            </a:r>
            <a:r>
              <a:rPr lang="pl-PL" sz="2400" i="1" dirty="0">
                <a:solidFill>
                  <a:schemeClr val="tx1"/>
                </a:solidFill>
              </a:rPr>
              <a:t>: </a:t>
            </a:r>
            <a:r>
              <a:rPr lang="pl-PL" sz="2400" i="1" dirty="0" err="1">
                <a:solidFill>
                  <a:schemeClr val="tx1"/>
                </a:solidFill>
              </a:rPr>
              <a:t>together</a:t>
            </a:r>
            <a:r>
              <a:rPr lang="pl-PL" sz="2400" i="1" dirty="0">
                <a:solidFill>
                  <a:schemeClr val="tx1"/>
                </a:solidFill>
              </a:rPr>
              <a:t> for </a:t>
            </a:r>
            <a:r>
              <a:rPr lang="pl-PL" sz="2400" i="1" dirty="0" err="1">
                <a:solidFill>
                  <a:schemeClr val="tx1"/>
                </a:solidFill>
              </a:rPr>
              <a:t>innovations</a:t>
            </a:r>
            <a:r>
              <a:rPr lang="pl-PL" sz="2400" i="1" dirty="0">
                <a:solidFill>
                  <a:schemeClr val="tx1"/>
                </a:solidFill>
              </a:rPr>
              <a:t>"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Obraz 5" descr="powers naglowek 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517232"/>
            <a:ext cx="611682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192688" cy="1080120"/>
          </a:xfrm>
        </p:spPr>
        <p:txBody>
          <a:bodyPr>
            <a:normAutofit/>
          </a:bodyPr>
          <a:lstStyle/>
          <a:p>
            <a:r>
              <a:rPr lang="pl-PL" dirty="0" err="1" smtClean="0"/>
              <a:t>Why</a:t>
            </a:r>
            <a:r>
              <a:rPr lang="pl-PL" dirty="0" smtClean="0"/>
              <a:t> </a:t>
            </a:r>
            <a:r>
              <a:rPr lang="pl-PL" dirty="0" err="1" smtClean="0"/>
              <a:t>parachute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flying</a:t>
            </a:r>
            <a:r>
              <a:rPr lang="pl-PL" dirty="0" smtClean="0"/>
              <a:t>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60032" y="3645024"/>
            <a:ext cx="3826768" cy="248113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5365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42900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20688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572000" y="980728"/>
            <a:ext cx="33453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Archimedes’ </a:t>
            </a:r>
            <a:r>
              <a:rPr lang="pl-PL" sz="2800" dirty="0" err="1" smtClean="0"/>
              <a:t>Principle</a:t>
            </a:r>
            <a:endParaRPr lang="pl-PL" sz="2800" dirty="0"/>
          </a:p>
          <a:p>
            <a:r>
              <a:rPr lang="pl-PL" dirty="0" err="1" smtClean="0"/>
              <a:t>Swimming</a:t>
            </a:r>
            <a:r>
              <a:rPr lang="pl-PL" dirty="0" smtClean="0"/>
              <a:t> </a:t>
            </a:r>
            <a:r>
              <a:rPr lang="pl-PL" dirty="0" err="1" smtClean="0"/>
              <a:t>conditions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788024" y="3645024"/>
            <a:ext cx="32277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 smtClean="0"/>
              <a:t>Bernoulli’s</a:t>
            </a:r>
            <a:r>
              <a:rPr lang="pl-PL" sz="2800" dirty="0"/>
              <a:t> </a:t>
            </a:r>
            <a:r>
              <a:rPr lang="pl-PL" sz="2800" dirty="0" err="1" smtClean="0"/>
              <a:t>Equations</a:t>
            </a:r>
            <a:endParaRPr lang="pl-PL" sz="2800" dirty="0" smtClean="0"/>
          </a:p>
          <a:p>
            <a:endParaRPr lang="pl-PL" dirty="0"/>
          </a:p>
          <a:p>
            <a:r>
              <a:rPr lang="pl-PL" dirty="0" smtClean="0"/>
              <a:t>Flying </a:t>
            </a:r>
            <a:r>
              <a:rPr lang="pl-PL" dirty="0" err="1" smtClean="0"/>
              <a:t>conditions</a:t>
            </a:r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1920" y="548680"/>
            <a:ext cx="4834880" cy="868958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Solar</a:t>
            </a:r>
            <a:r>
              <a:rPr lang="pl-PL" dirty="0" smtClean="0"/>
              <a:t> system on Malta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60032" y="2780928"/>
            <a:ext cx="3898776" cy="2437731"/>
          </a:xfrm>
        </p:spPr>
        <p:txBody>
          <a:bodyPr/>
          <a:lstStyle/>
          <a:p>
            <a:pPr>
              <a:buNone/>
            </a:pPr>
            <a:r>
              <a:rPr lang="pl-PL" dirty="0" err="1" smtClean="0"/>
              <a:t>How</a:t>
            </a:r>
            <a:r>
              <a:rPr lang="pl-PL" dirty="0" smtClean="0"/>
              <a:t> to </a:t>
            </a:r>
            <a:r>
              <a:rPr lang="pl-PL" dirty="0" err="1" smtClean="0"/>
              <a:t>see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size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solar</a:t>
            </a:r>
            <a:r>
              <a:rPr lang="pl-PL" dirty="0" smtClean="0"/>
              <a:t> system ? 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12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92996"/>
            <a:ext cx="14401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428999"/>
            <a:ext cx="1512168" cy="226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2483768" y="1916832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/>
              <a:t>The</a:t>
            </a:r>
            <a:r>
              <a:rPr lang="pl-PL" sz="3200" dirty="0" smtClean="0"/>
              <a:t> SUN</a:t>
            </a:r>
            <a:endParaRPr lang="pl-PL" sz="32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4168" y="548680"/>
            <a:ext cx="3347864" cy="724942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>A model of </a:t>
            </a:r>
            <a:r>
              <a:rPr lang="pl-PL" dirty="0" err="1" smtClean="0"/>
              <a:t>solar</a:t>
            </a:r>
            <a:r>
              <a:rPr lang="pl-PL" dirty="0" smtClean="0"/>
              <a:t> system</a:t>
            </a:r>
            <a:br>
              <a:rPr lang="pl-PL" dirty="0" smtClean="0"/>
            </a:br>
            <a:r>
              <a:rPr lang="pl-PL" sz="3100" i="1" dirty="0" err="1" smtClean="0"/>
              <a:t>unscaled</a:t>
            </a:r>
            <a:endParaRPr lang="pl-PL" sz="31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76256" y="2996952"/>
            <a:ext cx="1810544" cy="312921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2770" name="Picture 2" descr="Znalezione obrazy dla zapytania solar sy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400600" cy="5644776"/>
          </a:xfrm>
          <a:prstGeom prst="rect">
            <a:avLst/>
          </a:prstGeom>
          <a:noFill/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0" y="836712"/>
            <a:ext cx="4114800" cy="58092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0" y="4653136"/>
            <a:ext cx="4114800" cy="1473027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060848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2335188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077072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293096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971600" y="2636912"/>
            <a:ext cx="97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Mercury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139952" y="2996952"/>
            <a:ext cx="75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Venus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99592" y="6381328"/>
            <a:ext cx="68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Earth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788024" y="6309320"/>
            <a:ext cx="65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Mars</a:t>
            </a:r>
            <a:endParaRPr lang="pl-PL" dirty="0"/>
          </a:p>
        </p:txBody>
      </p:sp>
      <p:sp>
        <p:nvSpPr>
          <p:cNvPr id="13" name="Symbol zastępczy stopki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0" y="620688"/>
            <a:ext cx="4114800" cy="7969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36096" y="4149080"/>
            <a:ext cx="3250704" cy="197708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717032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56" y="3212976"/>
            <a:ext cx="3968244" cy="264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620688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5724128" y="2780928"/>
            <a:ext cx="82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Jupiter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187624" y="6309320"/>
            <a:ext cx="7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Saturn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380312" y="6237312"/>
            <a:ext cx="89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Neptun</a:t>
            </a:r>
            <a:endParaRPr lang="pl-PL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0" y="620688"/>
            <a:ext cx="4114800" cy="7969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0" y="4293096"/>
            <a:ext cx="4114800" cy="1833067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915400" y="-556260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50912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772816"/>
            <a:ext cx="4004248" cy="266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60648"/>
            <a:ext cx="2956230" cy="197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683568" y="2708920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Uranus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244408" y="1700808"/>
            <a:ext cx="79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Saturn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691680" y="5661248"/>
            <a:ext cx="100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Neptune</a:t>
            </a:r>
            <a:endParaRPr lang="pl-PL" dirty="0"/>
          </a:p>
        </p:txBody>
      </p:sp>
      <p:sp>
        <p:nvSpPr>
          <p:cNvPr id="13" name="Symbol zastępczy stopki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2520280" cy="4320480"/>
          </a:xfrm>
        </p:spPr>
        <p:txBody>
          <a:bodyPr>
            <a:normAutofit/>
          </a:bodyPr>
          <a:lstStyle/>
          <a:p>
            <a:pPr algn="l"/>
            <a:r>
              <a:rPr lang="pl-PL" sz="4000" dirty="0" smtClean="0"/>
              <a:t>A </a:t>
            </a:r>
            <a:r>
              <a:rPr lang="pl-PL" sz="4000" dirty="0" err="1" smtClean="0"/>
              <a:t>colors</a:t>
            </a:r>
            <a:r>
              <a:rPr lang="pl-PL" sz="4000" dirty="0" smtClean="0"/>
              <a:t> </a:t>
            </a:r>
            <a:br>
              <a:rPr lang="pl-PL" sz="4000" dirty="0" smtClean="0"/>
            </a:br>
            <a:r>
              <a:rPr lang="pl-PL" sz="4000" dirty="0" err="1" smtClean="0"/>
              <a:t>once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err="1" smtClean="0"/>
              <a:t>again</a:t>
            </a:r>
            <a:r>
              <a:rPr lang="pl-PL" sz="4000" dirty="0" smtClean="0"/>
              <a:t> !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32240" y="3429000"/>
            <a:ext cx="1954560" cy="269716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18002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1800199" cy="320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548679"/>
            <a:ext cx="3240360" cy="576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51520" y="260648"/>
            <a:ext cx="5050904" cy="652934"/>
          </a:xfrm>
        </p:spPr>
        <p:txBody>
          <a:bodyPr>
            <a:normAutofit fontScale="90000"/>
          </a:bodyPr>
          <a:lstStyle/>
          <a:p>
            <a:r>
              <a:rPr lang="pl-PL" dirty="0"/>
              <a:t>m</a:t>
            </a:r>
            <a:r>
              <a:rPr lang="pl-PL" dirty="0" smtClean="0"/>
              <a:t>y </a:t>
            </a:r>
            <a:r>
              <a:rPr lang="pl-PL" dirty="0" err="1" smtClean="0"/>
              <a:t>class</a:t>
            </a:r>
            <a:r>
              <a:rPr lang="pl-PL" dirty="0" smtClean="0"/>
              <a:t> and me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0" y="4221088"/>
            <a:ext cx="4114800" cy="190507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1"/>
            <a:ext cx="7344816" cy="413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35896" y="1052736"/>
            <a:ext cx="5184576" cy="94096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My </a:t>
            </a:r>
            <a:r>
              <a:rPr lang="pl-PL" dirty="0" err="1" smtClean="0"/>
              <a:t>English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on Malta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Buggiba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63888" y="3212976"/>
            <a:ext cx="5122912" cy="2913187"/>
          </a:xfrm>
        </p:spPr>
        <p:txBody>
          <a:bodyPr/>
          <a:lstStyle/>
          <a:p>
            <a:pPr>
              <a:buNone/>
            </a:pPr>
            <a:r>
              <a:rPr lang="pl-PL" dirty="0" err="1" smtClean="0"/>
              <a:t>Memory</a:t>
            </a:r>
            <a:r>
              <a:rPr lang="pl-PL" dirty="0" smtClean="0"/>
              <a:t> </a:t>
            </a:r>
            <a:r>
              <a:rPr lang="pl-PL" dirty="0" err="1" smtClean="0"/>
              <a:t>board</a:t>
            </a:r>
            <a:r>
              <a:rPr lang="pl-PL" dirty="0" smtClean="0"/>
              <a:t> of </a:t>
            </a:r>
          </a:p>
          <a:p>
            <a:pPr>
              <a:buNone/>
            </a:pPr>
            <a:r>
              <a:rPr lang="pl-PL" dirty="0" smtClean="0"/>
              <a:t>Albert </a:t>
            </a:r>
            <a:r>
              <a:rPr lang="pl-PL" dirty="0" err="1" smtClean="0"/>
              <a:t>Einstain</a:t>
            </a:r>
            <a:r>
              <a:rPr lang="pl-PL" dirty="0" smtClean="0"/>
              <a:t> </a:t>
            </a:r>
          </a:p>
          <a:p>
            <a:pPr>
              <a:buNone/>
            </a:pPr>
            <a:r>
              <a:rPr lang="pl-PL" dirty="0" err="1" smtClean="0"/>
              <a:t>in</a:t>
            </a:r>
            <a:r>
              <a:rPr lang="pl-PL" dirty="0" smtClean="0"/>
              <a:t> capital of Malta, </a:t>
            </a:r>
          </a:p>
          <a:p>
            <a:pPr>
              <a:buNone/>
            </a:pPr>
            <a:r>
              <a:rPr lang="pl-PL" dirty="0" err="1" smtClean="0"/>
              <a:t>Valetta</a:t>
            </a:r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239548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429000"/>
            <a:ext cx="2232248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</a:t>
            </a:r>
            <a:r>
              <a:rPr lang="pl-PL" b="1" dirty="0" smtClean="0">
                <a:solidFill>
                  <a:schemeClr val="tx1"/>
                </a:solidFill>
              </a:rPr>
              <a:t>a</a:t>
            </a:r>
            <a:r>
              <a:rPr lang="en-US" b="1" dirty="0" smtClean="0">
                <a:solidFill>
                  <a:schemeClr val="tx1"/>
                </a:solidFill>
              </a:rPr>
              <a:t>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err="1" smtClean="0"/>
              <a:t>Physics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has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more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then</a:t>
            </a:r>
            <a:r>
              <a:rPr lang="pl-PL" sz="4000" b="1" dirty="0" smtClean="0"/>
              <a:t> one </a:t>
            </a:r>
            <a:r>
              <a:rPr lang="pl-PL" sz="4000" b="1" dirty="0" err="1" smtClean="0"/>
              <a:t>name</a:t>
            </a:r>
            <a:r>
              <a:rPr lang="pl-PL" sz="4000" b="1" dirty="0" smtClean="0"/>
              <a:t>!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b="1" dirty="0" smtClean="0"/>
              <a:t>Fizyka </a:t>
            </a:r>
          </a:p>
          <a:p>
            <a:pPr algn="ctr">
              <a:buNone/>
            </a:pPr>
            <a:r>
              <a:rPr lang="pl-PL" sz="2800" i="1" dirty="0" err="1" smtClean="0"/>
              <a:t>polish</a:t>
            </a:r>
            <a:endParaRPr lang="pl-PL" sz="2800" i="1" dirty="0"/>
          </a:p>
          <a:p>
            <a:pPr algn="ctr">
              <a:buNone/>
            </a:pPr>
            <a:endParaRPr lang="pl-PL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b="1" dirty="0" err="1" smtClean="0"/>
              <a:t>Physics</a:t>
            </a:r>
            <a:endParaRPr lang="pl-PL" b="1" dirty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b="1" dirty="0" err="1" smtClean="0"/>
              <a:t>Fiżika</a:t>
            </a:r>
            <a:r>
              <a:rPr lang="pl-PL" b="1" dirty="0" smtClean="0"/>
              <a:t>  </a:t>
            </a:r>
            <a:r>
              <a:rPr lang="pl-PL" dirty="0" smtClean="0"/>
              <a:t>                           </a:t>
            </a:r>
            <a:r>
              <a:rPr lang="pl-PL" b="1" dirty="0" smtClean="0"/>
              <a:t> </a:t>
            </a:r>
            <a:r>
              <a:rPr lang="pl-PL" b="1" dirty="0" err="1"/>
              <a:t>F</a:t>
            </a:r>
            <a:r>
              <a:rPr lang="pl-PL" b="1" dirty="0" err="1" smtClean="0"/>
              <a:t>isica</a:t>
            </a:r>
            <a:r>
              <a:rPr lang="pl-PL" dirty="0" smtClean="0"/>
              <a:t>   </a:t>
            </a:r>
          </a:p>
          <a:p>
            <a:pPr>
              <a:buNone/>
            </a:pPr>
            <a:r>
              <a:rPr lang="pl-PL" i="1" dirty="0"/>
              <a:t> </a:t>
            </a:r>
            <a:r>
              <a:rPr lang="pl-PL" i="1" dirty="0" smtClean="0"/>
              <a:t>                 </a:t>
            </a:r>
            <a:r>
              <a:rPr lang="pl-PL" sz="2800" dirty="0" err="1" smtClean="0"/>
              <a:t>maltese</a:t>
            </a:r>
            <a:r>
              <a:rPr lang="pl-PL" sz="2800" dirty="0" smtClean="0"/>
              <a:t>                                  </a:t>
            </a:r>
            <a:r>
              <a:rPr lang="pl-PL" sz="2800" dirty="0" err="1" smtClean="0"/>
              <a:t>italian</a:t>
            </a: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Physica</a:t>
            </a:r>
            <a:r>
              <a:rPr lang="pl-PL" dirty="0" smtClean="0"/>
              <a:t> – </a:t>
            </a:r>
            <a:r>
              <a:rPr lang="pl-PL" dirty="0" err="1" smtClean="0"/>
              <a:t>what</a:t>
            </a:r>
            <a:r>
              <a:rPr lang="pl-PL" dirty="0" smtClean="0"/>
              <a:t> for?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err="1" smtClean="0"/>
              <a:t>description</a:t>
            </a: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      </a:t>
            </a:r>
            <a:r>
              <a:rPr lang="pl-PL" dirty="0" err="1" smtClean="0"/>
              <a:t>understanding</a:t>
            </a:r>
            <a:endParaRPr lang="pl-PL" dirty="0"/>
          </a:p>
          <a:p>
            <a:pPr>
              <a:buNone/>
            </a:pPr>
            <a:r>
              <a:rPr lang="pl-PL" dirty="0" smtClean="0"/>
              <a:t>                                                   </a:t>
            </a:r>
            <a:r>
              <a:rPr lang="pl-PL" dirty="0" err="1" smtClean="0"/>
              <a:t>knowledge</a:t>
            </a: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 smtClean="0"/>
              <a:t>        </a:t>
            </a:r>
            <a:r>
              <a:rPr lang="pl-PL" dirty="0" err="1" smtClean="0"/>
              <a:t>Physics</a:t>
            </a:r>
            <a:r>
              <a:rPr lang="pl-PL" dirty="0"/>
              <a:t> </a:t>
            </a:r>
            <a:r>
              <a:rPr lang="pl-PL" dirty="0" err="1" smtClean="0"/>
              <a:t>makes</a:t>
            </a:r>
            <a:r>
              <a:rPr lang="pl-PL" dirty="0" smtClean="0"/>
              <a:t> </a:t>
            </a:r>
            <a:r>
              <a:rPr lang="pl-PL" dirty="0" err="1" smtClean="0"/>
              <a:t>our</a:t>
            </a:r>
            <a:r>
              <a:rPr lang="pl-PL" dirty="0" smtClean="0"/>
              <a:t> life </a:t>
            </a:r>
            <a:r>
              <a:rPr lang="pl-PL" dirty="0" err="1" smtClean="0"/>
              <a:t>easier</a:t>
            </a:r>
            <a:r>
              <a:rPr lang="pl-PL" dirty="0" smtClean="0"/>
              <a:t> !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15361" name="Picture 1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80928"/>
            <a:ext cx="1773022" cy="1824228"/>
          </a:xfrm>
          <a:prstGeom prst="rect">
            <a:avLst/>
          </a:prstGeom>
          <a:noFill/>
        </p:spPr>
      </p:pic>
      <p:pic>
        <p:nvPicPr>
          <p:cNvPr id="15362" name="Picture 2" descr="C:\Program Files (x86)\Microsoft Office\MEDIA\CAGCAT10\j0187423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797152"/>
            <a:ext cx="1762049" cy="1827886"/>
          </a:xfrm>
          <a:prstGeom prst="rect">
            <a:avLst/>
          </a:prstGeom>
          <a:noFill/>
        </p:spPr>
      </p:pic>
      <p:pic>
        <p:nvPicPr>
          <p:cNvPr id="15363" name="Picture 3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48680"/>
            <a:ext cx="1795882" cy="1833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48064" y="1556792"/>
            <a:ext cx="3744416" cy="864096"/>
          </a:xfrm>
        </p:spPr>
        <p:txBody>
          <a:bodyPr/>
          <a:lstStyle/>
          <a:p>
            <a:pPr>
              <a:buNone/>
            </a:pPr>
            <a:r>
              <a:rPr lang="pl-PL" b="1" dirty="0" err="1" smtClean="0"/>
              <a:t>University</a:t>
            </a:r>
            <a:r>
              <a:rPr lang="pl-PL" b="1" dirty="0" smtClean="0"/>
              <a:t> of Malta</a:t>
            </a:r>
            <a:endParaRPr lang="pl-PL" b="1" dirty="0"/>
          </a:p>
        </p:txBody>
      </p:sp>
      <p:sp>
        <p:nvSpPr>
          <p:cNvPr id="17410" name="AutoShape 2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412" name="AutoShape 4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414" name="AutoShape 6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416" name="AutoShape 8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418" name="AutoShape 10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420" name="AutoShape 12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422" name="AutoShape 14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424" name="AutoShape 16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426" name="AutoShape 18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7428" name="Picture 20" descr="Znalezione obrazy dla zapytania university of m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4666485" cy="2518421"/>
          </a:xfrm>
          <a:prstGeom prst="rect">
            <a:avLst/>
          </a:prstGeom>
          <a:noFill/>
        </p:spPr>
      </p:pic>
      <p:sp>
        <p:nvSpPr>
          <p:cNvPr id="17430" name="AutoShape 22" descr="Znalezione obrazy dla zapytania university of malta"/>
          <p:cNvSpPr>
            <a:spLocks noChangeAspect="1" noChangeArrowheads="1"/>
          </p:cNvSpPr>
          <p:nvPr/>
        </p:nvSpPr>
        <p:spPr bwMode="auto">
          <a:xfrm>
            <a:off x="155575" y="-1790700"/>
            <a:ext cx="66960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7432" name="Picture 24" descr="Znalezione obrazy dla zapytania university of mal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429000"/>
            <a:ext cx="2576163" cy="1440160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251520" y="548680"/>
            <a:ext cx="6520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/>
              <a:t>Are</a:t>
            </a:r>
            <a:r>
              <a:rPr lang="pl-PL" sz="3200" dirty="0" smtClean="0"/>
              <a:t> </a:t>
            </a:r>
            <a:r>
              <a:rPr lang="pl-PL" sz="3200" dirty="0" err="1" smtClean="0"/>
              <a:t>the</a:t>
            </a:r>
            <a:r>
              <a:rPr lang="pl-PL" sz="3200" dirty="0" smtClean="0"/>
              <a:t> </a:t>
            </a:r>
            <a:r>
              <a:rPr lang="pl-PL" sz="3200" dirty="0" err="1" smtClean="0"/>
              <a:t>Maltese</a:t>
            </a:r>
            <a:r>
              <a:rPr lang="pl-PL" sz="3200" dirty="0" smtClean="0"/>
              <a:t> </a:t>
            </a:r>
            <a:r>
              <a:rPr lang="pl-PL" sz="3200" dirty="0" err="1" smtClean="0"/>
              <a:t>interested</a:t>
            </a:r>
            <a:r>
              <a:rPr lang="pl-PL" sz="3200" dirty="0" smtClean="0"/>
              <a:t> </a:t>
            </a:r>
            <a:r>
              <a:rPr lang="pl-PL" sz="3200" dirty="0" err="1" smtClean="0"/>
              <a:t>in</a:t>
            </a:r>
            <a:r>
              <a:rPr lang="pl-PL" sz="3200" dirty="0" smtClean="0"/>
              <a:t> </a:t>
            </a:r>
            <a:r>
              <a:rPr lang="pl-PL" sz="3200" dirty="0" err="1" smtClean="0"/>
              <a:t>physics</a:t>
            </a:r>
            <a:r>
              <a:rPr lang="pl-PL" sz="3200" dirty="0" smtClean="0"/>
              <a:t>?</a:t>
            </a:r>
            <a:endParaRPr lang="pl-PL" sz="3200" dirty="0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4248" y="620688"/>
            <a:ext cx="1882552" cy="5505475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dirty="0" err="1" smtClean="0"/>
              <a:t>There</a:t>
            </a:r>
            <a:r>
              <a:rPr lang="pl-PL" dirty="0" smtClean="0"/>
              <a:t> </a:t>
            </a:r>
          </a:p>
          <a:p>
            <a:pPr>
              <a:buNone/>
            </a:pPr>
            <a:r>
              <a:rPr lang="pl-PL" dirty="0" smtClean="0"/>
              <a:t>    </a:t>
            </a:r>
            <a:r>
              <a:rPr lang="pl-PL" dirty="0" err="1" smtClean="0"/>
              <a:t>are</a:t>
            </a:r>
            <a:endParaRPr lang="pl-PL" dirty="0" smtClean="0"/>
          </a:p>
          <a:p>
            <a:pPr>
              <a:buNone/>
            </a:pPr>
            <a:r>
              <a:rPr lang="pl-PL" dirty="0" smtClean="0"/>
              <a:t>    </a:t>
            </a:r>
            <a:r>
              <a:rPr lang="pl-PL" dirty="0" err="1" smtClean="0"/>
              <a:t>some</a:t>
            </a:r>
            <a:r>
              <a:rPr lang="pl-PL" dirty="0" smtClean="0"/>
              <a:t> </a:t>
            </a:r>
            <a:r>
              <a:rPr lang="pl-PL" dirty="0" err="1" smtClean="0"/>
              <a:t>people</a:t>
            </a:r>
            <a:r>
              <a:rPr lang="pl-PL" dirty="0" smtClean="0"/>
              <a:t> </a:t>
            </a:r>
            <a:r>
              <a:rPr lang="pl-PL" dirty="0" err="1" smtClean="0"/>
              <a:t>who</a:t>
            </a:r>
            <a:r>
              <a:rPr lang="pl-PL" dirty="0" smtClean="0"/>
              <a:t>  </a:t>
            </a:r>
            <a:r>
              <a:rPr lang="pl-PL" dirty="0" err="1" smtClean="0"/>
              <a:t>study</a:t>
            </a:r>
            <a:r>
              <a:rPr lang="pl-PL" dirty="0" smtClean="0"/>
              <a:t> </a:t>
            </a:r>
            <a:r>
              <a:rPr lang="pl-PL" dirty="0" err="1" smtClean="0"/>
              <a:t>physics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Malta !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 rot="5400000">
            <a:off x="3977317" y="23674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https://screenshots.firefox.com/MKwdeuAnl0HFGqqf/www.um.edu.mt</a:t>
            </a:r>
            <a:endParaRPr lang="pl-PL" dirty="0"/>
          </a:p>
        </p:txBody>
      </p:sp>
      <p:pic>
        <p:nvPicPr>
          <p:cNvPr id="31746" name="Picture 2" descr="https://screenshots.firefoxusercontent.com/images/1703a96b-4afc-4838-9367-7a957ee20ac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5688632" cy="6048672"/>
          </a:xfrm>
          <a:prstGeom prst="rect">
            <a:avLst/>
          </a:prstGeom>
          <a:noFill/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908720"/>
            <a:ext cx="6995120" cy="355699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err="1" smtClean="0"/>
              <a:t>Colors</a:t>
            </a:r>
            <a:r>
              <a:rPr lang="pl-PL" dirty="0" smtClean="0"/>
              <a:t>                             </a:t>
            </a:r>
            <a:r>
              <a:rPr lang="pl-PL" dirty="0" err="1"/>
              <a:t>P</a:t>
            </a:r>
            <a:r>
              <a:rPr lang="pl-PL" dirty="0" err="1" smtClean="0"/>
              <a:t>henomena</a:t>
            </a: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sz="4300" b="1" dirty="0" smtClean="0"/>
              <a:t>                           </a:t>
            </a:r>
            <a:r>
              <a:rPr lang="pl-PL" sz="4300" b="1" dirty="0" err="1" smtClean="0"/>
              <a:t>Physics</a:t>
            </a:r>
            <a:r>
              <a:rPr lang="pl-PL" sz="4300" b="1" dirty="0" smtClean="0"/>
              <a:t> </a:t>
            </a:r>
            <a:r>
              <a:rPr lang="pl-PL" sz="4300" b="1" dirty="0" err="1" smtClean="0"/>
              <a:t>around</a:t>
            </a:r>
            <a:r>
              <a:rPr lang="pl-PL" sz="4300" b="1" dirty="0" smtClean="0"/>
              <a:t> me !</a:t>
            </a:r>
            <a:endParaRPr lang="pl-PL" sz="4300" b="1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                                </a:t>
            </a:r>
            <a:r>
              <a:rPr lang="pl-PL" dirty="0" err="1"/>
              <a:t>A</a:t>
            </a:r>
            <a:r>
              <a:rPr lang="pl-PL" dirty="0" err="1" smtClean="0"/>
              <a:t>ssociations</a:t>
            </a:r>
            <a:endParaRPr lang="pl-PL" dirty="0"/>
          </a:p>
          <a:p>
            <a:pPr>
              <a:buNone/>
            </a:pPr>
            <a:r>
              <a:rPr lang="pl-PL" dirty="0" err="1" smtClean="0"/>
              <a:t>Temperature</a:t>
            </a:r>
            <a:endParaRPr lang="pl-PL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509120"/>
            <a:ext cx="1584176" cy="126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44824"/>
            <a:ext cx="12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620688"/>
            <a:ext cx="1152128" cy="76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77072"/>
            <a:ext cx="249980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1920" y="332656"/>
            <a:ext cx="4799384" cy="508918"/>
          </a:xfrm>
        </p:spPr>
        <p:txBody>
          <a:bodyPr>
            <a:noAutofit/>
          </a:bodyPr>
          <a:lstStyle/>
          <a:p>
            <a:r>
              <a:rPr lang="pl-PL" sz="3600" b="1" dirty="0" err="1" smtClean="0"/>
              <a:t>Projectile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Motion</a:t>
            </a:r>
            <a:r>
              <a:rPr lang="pl-PL" sz="3600" b="1" dirty="0" smtClean="0"/>
              <a:t> 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149080"/>
            <a:ext cx="5626968" cy="1977083"/>
          </a:xfrm>
        </p:spPr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2000" y="2348880"/>
            <a:ext cx="12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923928" y="980728"/>
            <a:ext cx="4359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/>
              <a:t>Water</a:t>
            </a:r>
            <a:r>
              <a:rPr lang="pl-PL" sz="2400" dirty="0" smtClean="0"/>
              <a:t> </a:t>
            </a:r>
            <a:r>
              <a:rPr lang="pl-PL" sz="2400" dirty="0" err="1" smtClean="0"/>
              <a:t>jet</a:t>
            </a:r>
            <a:r>
              <a:rPr lang="pl-PL" sz="2400" dirty="0" smtClean="0"/>
              <a:t> as an </a:t>
            </a:r>
            <a:r>
              <a:rPr lang="pl-PL" sz="2400" dirty="0" err="1" smtClean="0"/>
              <a:t>example</a:t>
            </a:r>
            <a:r>
              <a:rPr lang="pl-PL" sz="2400" dirty="0" smtClean="0"/>
              <a:t> of </a:t>
            </a:r>
            <a:r>
              <a:rPr lang="pl-PL" sz="2400" dirty="0" err="1" smtClean="0"/>
              <a:t>projectile</a:t>
            </a:r>
            <a:r>
              <a:rPr lang="pl-PL" sz="2400" dirty="0" smtClean="0"/>
              <a:t> </a:t>
            </a:r>
            <a:r>
              <a:rPr lang="pl-PL" sz="2400" dirty="0" err="1" smtClean="0"/>
              <a:t>motion</a:t>
            </a:r>
            <a:r>
              <a:rPr lang="pl-PL" sz="2400" dirty="0" smtClean="0"/>
              <a:t> !</a:t>
            </a:r>
          </a:p>
          <a:p>
            <a:endParaRPr lang="pl-PL" sz="2400" dirty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961904"/>
            <a:ext cx="2736304" cy="146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789040"/>
            <a:ext cx="1171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4509120"/>
            <a:ext cx="1219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7944" y="548680"/>
            <a:ext cx="4618856" cy="868958"/>
          </a:xfrm>
        </p:spPr>
        <p:txBody>
          <a:bodyPr>
            <a:normAutofit/>
          </a:bodyPr>
          <a:lstStyle/>
          <a:p>
            <a:r>
              <a:rPr lang="pl-PL" sz="4000" b="1" dirty="0" err="1" smtClean="0"/>
              <a:t>Sunset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colors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12160" y="4437112"/>
            <a:ext cx="2674640" cy="168905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52900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33056"/>
            <a:ext cx="3240360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629000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915400" y="-556260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915400" y="-556260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509120"/>
            <a:ext cx="2880320" cy="19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39952" y="692696"/>
            <a:ext cx="4546848" cy="724942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Colors</a:t>
            </a:r>
            <a:endParaRPr lang="pl-PL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23928" y="1916832"/>
            <a:ext cx="487325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A </a:t>
            </a:r>
            <a:r>
              <a:rPr lang="pl-PL" sz="2800" dirty="0" err="1" smtClean="0"/>
              <a:t>few</a:t>
            </a:r>
            <a:r>
              <a:rPr lang="pl-PL" sz="2800" dirty="0" smtClean="0"/>
              <a:t> </a:t>
            </a:r>
            <a:r>
              <a:rPr lang="pl-PL" sz="2800" dirty="0" err="1" smtClean="0"/>
              <a:t>questions</a:t>
            </a:r>
            <a:r>
              <a:rPr lang="pl-PL" sz="2800" dirty="0" smtClean="0"/>
              <a:t> </a:t>
            </a:r>
            <a:r>
              <a:rPr lang="pl-PL" sz="2800" dirty="0" err="1" smtClean="0"/>
              <a:t>about</a:t>
            </a:r>
            <a:r>
              <a:rPr lang="pl-PL" sz="2800" dirty="0" smtClean="0"/>
              <a:t> </a:t>
            </a:r>
            <a:r>
              <a:rPr lang="pl-PL" sz="2800" dirty="0" err="1" smtClean="0"/>
              <a:t>colors</a:t>
            </a:r>
            <a:r>
              <a:rPr lang="pl-PL" sz="2800" dirty="0" smtClean="0"/>
              <a:t>?</a:t>
            </a:r>
          </a:p>
          <a:p>
            <a:endParaRPr lang="pl-PL" sz="2800" dirty="0"/>
          </a:p>
          <a:p>
            <a:r>
              <a:rPr lang="pl-PL" sz="2800" dirty="0" err="1" smtClean="0"/>
              <a:t>Why</a:t>
            </a:r>
            <a:r>
              <a:rPr lang="pl-PL" sz="2800" dirty="0" smtClean="0"/>
              <a:t> </a:t>
            </a:r>
            <a:r>
              <a:rPr lang="pl-PL" sz="2800" dirty="0" err="1" smtClean="0"/>
              <a:t>the</a:t>
            </a:r>
            <a:r>
              <a:rPr lang="pl-PL" sz="2800" dirty="0" smtClean="0"/>
              <a:t> </a:t>
            </a:r>
            <a:r>
              <a:rPr lang="pl-PL" sz="2800" dirty="0" err="1" smtClean="0"/>
              <a:t>sky</a:t>
            </a:r>
            <a:r>
              <a:rPr lang="pl-PL" sz="2800" dirty="0" smtClean="0"/>
              <a:t> </a:t>
            </a:r>
            <a:r>
              <a:rPr lang="pl-PL" sz="2800" dirty="0" err="1" smtClean="0"/>
              <a:t>is</a:t>
            </a:r>
            <a:r>
              <a:rPr lang="pl-PL" sz="2800" dirty="0" smtClean="0"/>
              <a:t> </a:t>
            </a:r>
            <a:r>
              <a:rPr lang="pl-PL" sz="2800" dirty="0" err="1" smtClean="0"/>
              <a:t>blue</a:t>
            </a:r>
            <a:r>
              <a:rPr lang="pl-PL" sz="2800" dirty="0" smtClean="0"/>
              <a:t> and </a:t>
            </a:r>
            <a:r>
              <a:rPr lang="pl-PL" sz="2800" dirty="0" err="1" smtClean="0"/>
              <a:t>sun</a:t>
            </a:r>
            <a:r>
              <a:rPr lang="pl-PL" sz="2800" dirty="0" smtClean="0"/>
              <a:t> red </a:t>
            </a:r>
          </a:p>
          <a:p>
            <a:r>
              <a:rPr lang="pl-PL" sz="2800" dirty="0" err="1" smtClean="0"/>
              <a:t>or</a:t>
            </a:r>
            <a:r>
              <a:rPr lang="pl-PL" sz="2800" dirty="0" smtClean="0"/>
              <a:t> </a:t>
            </a:r>
            <a:r>
              <a:rPr lang="pl-PL" sz="2800" dirty="0" err="1" smtClean="0"/>
              <a:t>yellow</a:t>
            </a:r>
            <a:r>
              <a:rPr lang="pl-PL" sz="2800" dirty="0" smtClean="0"/>
              <a:t>?</a:t>
            </a:r>
            <a:endParaRPr lang="pl-PL" sz="2800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"International High5 for teachers: together for innovations" 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7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363</Words>
  <Application>Microsoft Office PowerPoint</Application>
  <PresentationFormat>Pokaz na ekranie (4:3)</PresentationFormat>
  <Paragraphs>93</Paragraphs>
  <Slides>19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Physics on Malta  „physicist - man” in Bugibba</vt:lpstr>
      <vt:lpstr>Physics has more then one name!</vt:lpstr>
      <vt:lpstr>Physica – what for?</vt:lpstr>
      <vt:lpstr>Slajd 4</vt:lpstr>
      <vt:lpstr>Slajd 5</vt:lpstr>
      <vt:lpstr>Slajd 6</vt:lpstr>
      <vt:lpstr>Projectile Motion </vt:lpstr>
      <vt:lpstr>Sunset colors</vt:lpstr>
      <vt:lpstr>Colors</vt:lpstr>
      <vt:lpstr>Why parachute is flying?</vt:lpstr>
      <vt:lpstr>Slajd 11</vt:lpstr>
      <vt:lpstr>Solar system on Malta</vt:lpstr>
      <vt:lpstr>A model of solar system unscaled</vt:lpstr>
      <vt:lpstr>Slajd 14</vt:lpstr>
      <vt:lpstr>Slajd 15</vt:lpstr>
      <vt:lpstr>Slajd 16</vt:lpstr>
      <vt:lpstr>A colors  once again !</vt:lpstr>
      <vt:lpstr>my class and me</vt:lpstr>
      <vt:lpstr>My English school on Malta in Buggiba</vt:lpstr>
    </vt:vector>
  </TitlesOfParts>
  <Company>Ministrerstwo Edukacji Narodowej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on Malta physicist in Bugibba</dc:title>
  <dc:creator>Julek</dc:creator>
  <cp:lastModifiedBy>Grzegorz1</cp:lastModifiedBy>
  <cp:revision>6</cp:revision>
  <dcterms:created xsi:type="dcterms:W3CDTF">2017-12-22T08:34:46Z</dcterms:created>
  <dcterms:modified xsi:type="dcterms:W3CDTF">2018-01-31T21:30:49Z</dcterms:modified>
</cp:coreProperties>
</file>